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753600" cy="5419725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308" y="-96"/>
      </p:cViewPr>
      <p:guideLst>
        <p:guide orient="horz" pos="1707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verka34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5412" y="1119187"/>
            <a:ext cx="4148138" cy="25574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612" y="319087"/>
            <a:ext cx="9105900" cy="6572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6450"/>
              </a:lnSpc>
              <a:spcAft>
                <a:spcPts val="4830"/>
              </a:spcAft>
            </a:pPr>
            <a:r>
              <a:rPr lang="ru" sz="5400" b="1" spc="-100">
                <a:solidFill>
                  <a:srgbClr val="DE2129"/>
                </a:solidFill>
                <a:latin typeface="Century Schoolbook"/>
              </a:rPr>
              <a:t>Поверка счётчиков воды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9086" y="1300162"/>
            <a:ext cx="4485705" cy="21907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6450"/>
              </a:lnSpc>
              <a:spcAft>
                <a:spcPts val="4830"/>
              </a:spcAft>
            </a:pPr>
            <a:r>
              <a:rPr lang="ru" sz="5400" b="1" spc="-100" dirty="0">
                <a:solidFill>
                  <a:srgbClr val="DE2129"/>
                </a:solidFill>
                <a:latin typeface="Century Schoolbook"/>
              </a:rPr>
              <a:t>на дому</a:t>
            </a:r>
          </a:p>
          <a:p>
            <a:pPr indent="0" algn="just">
              <a:spcAft>
                <a:spcPts val="4200"/>
              </a:spcAft>
            </a:pPr>
            <a:r>
              <a:rPr lang="en-US" sz="3700" dirty="0" smtClean="0">
                <a:solidFill>
                  <a:srgbClr val="0AA2E0"/>
                </a:solidFill>
                <a:latin typeface="Century Schoolbook"/>
                <a:hlinkClick r:id="rId3"/>
              </a:rPr>
              <a:t>www.poverka</a:t>
            </a:r>
            <a:r>
              <a:rPr lang="ru-RU" sz="3700" dirty="0" smtClean="0">
                <a:solidFill>
                  <a:srgbClr val="0AA2E0"/>
                </a:solidFill>
                <a:latin typeface="Century Schoolbook"/>
                <a:hlinkClick r:id="rId3"/>
              </a:rPr>
              <a:t>777</a:t>
            </a:r>
            <a:r>
              <a:rPr lang="en-US" sz="3700" dirty="0" smtClean="0">
                <a:solidFill>
                  <a:srgbClr val="0AA2E0"/>
                </a:solidFill>
                <a:latin typeface="Century Schoolbook"/>
                <a:hlinkClick r:id="rId3"/>
              </a:rPr>
              <a:t>.</a:t>
            </a:r>
            <a:r>
              <a:rPr lang="en-US" sz="3700" dirty="0" err="1" smtClean="0">
                <a:solidFill>
                  <a:srgbClr val="0AA2E0"/>
                </a:solidFill>
                <a:latin typeface="Century Schoolbook"/>
                <a:hlinkClick r:id="rId3"/>
              </a:rPr>
              <a:t>ru</a:t>
            </a:r>
            <a:endParaRPr lang="en-US" sz="3700" dirty="0">
              <a:solidFill>
                <a:srgbClr val="0AA2E0"/>
              </a:solidFill>
              <a:latin typeface="Century Schoolbook"/>
              <a:hlinkClick r:id="rId3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78015"/>
            <a:ext cx="9753600" cy="1341710"/>
          </a:xfrm>
          <a:prstGeom prst="rect">
            <a:avLst/>
          </a:prstGeom>
          <a:solidFill>
            <a:srgbClr val="E52228"/>
          </a:solidFill>
        </p:spPr>
        <p:txBody>
          <a:bodyPr lIns="0" tIns="0" rIns="0" bIns="0" anchor="ctr">
            <a:noAutofit/>
          </a:bodyPr>
          <a:lstStyle/>
          <a:p>
            <a:pPr marL="12700" marR="12700" indent="0">
              <a:lnSpc>
                <a:spcPts val="3975"/>
              </a:lnSpc>
              <a:spcBef>
                <a:spcPts val="4200"/>
              </a:spcBef>
            </a:pPr>
            <a:r>
              <a:rPr lang="ru" sz="3700" smtClean="0">
                <a:solidFill>
                  <a:srgbClr val="FFFFFF"/>
                </a:solidFill>
                <a:latin typeface="Century Schoolbook"/>
              </a:rPr>
              <a:t>   </a:t>
            </a:r>
            <a:r>
              <a:rPr lang="ru" sz="3600" smtClean="0">
                <a:solidFill>
                  <a:srgbClr val="FFFFFF"/>
                </a:solidFill>
                <a:latin typeface="Century Schoolbook"/>
              </a:rPr>
              <a:t>Телефон:    </a:t>
            </a:r>
            <a:r>
              <a:rPr lang="ru" sz="3600" dirty="0" smtClean="0">
                <a:solidFill>
                  <a:srgbClr val="FFFFFF"/>
                </a:solidFill>
                <a:latin typeface="Century Schoolbook"/>
              </a:rPr>
              <a:t>+7(495)-268-05-09</a:t>
            </a:r>
            <a:endParaRPr lang="ru" sz="3600" dirty="0">
              <a:solidFill>
                <a:srgbClr val="FFFFFF"/>
              </a:solidFill>
              <a:latin typeface="Century Schoolbook"/>
            </a:endParaRPr>
          </a:p>
          <a:p>
            <a:pPr marL="12700" marR="12700" indent="0" algn="r">
              <a:lnSpc>
                <a:spcPts val="3975"/>
              </a:lnSpc>
            </a:pPr>
            <a:r>
              <a:rPr lang="ru" sz="3700" dirty="0" smtClean="0">
                <a:solidFill>
                  <a:srgbClr val="FFFFFF"/>
                </a:solidFill>
                <a:latin typeface="Century Schoolbook"/>
              </a:rPr>
              <a:t>      </a:t>
            </a:r>
            <a:r>
              <a:rPr lang="en-US" sz="3700" dirty="0" smtClean="0">
                <a:solidFill>
                  <a:srgbClr val="FFFFFF"/>
                </a:solidFill>
                <a:latin typeface="Century Schoolbook"/>
              </a:rPr>
              <a:t>       </a:t>
            </a:r>
            <a:r>
              <a:rPr lang="ru" sz="800" dirty="0" smtClean="0">
                <a:latin typeface="Century Schoolbook"/>
              </a:rPr>
              <a:t>АТТЕСТАТ </a:t>
            </a:r>
            <a:r>
              <a:rPr lang="en-US" sz="800" dirty="0" smtClean="0">
                <a:latin typeface="Century Schoolbook"/>
              </a:rPr>
              <a:t> </a:t>
            </a:r>
            <a:r>
              <a:rPr lang="ru" sz="800" dirty="0" smtClean="0">
                <a:latin typeface="Century Schoolbook"/>
              </a:rPr>
              <a:t>№ РОСС </a:t>
            </a:r>
            <a:r>
              <a:rPr lang="en-US" sz="800" dirty="0" smtClean="0">
                <a:latin typeface="Century Schoolbook"/>
              </a:rPr>
              <a:t>RU.0001.310269</a:t>
            </a:r>
            <a:endParaRPr lang="ru" sz="3700" dirty="0">
              <a:latin typeface="Century Schoolbook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7</cp:revision>
  <dcterms:modified xsi:type="dcterms:W3CDTF">2015-05-05T09:46:07Z</dcterms:modified>
</cp:coreProperties>
</file>